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19"/>
  </p:notesMasterIdLst>
  <p:sldIdLst>
    <p:sldId id="362" r:id="rId2"/>
    <p:sldId id="435" r:id="rId3"/>
    <p:sldId id="420" r:id="rId4"/>
    <p:sldId id="421" r:id="rId5"/>
    <p:sldId id="422" r:id="rId6"/>
    <p:sldId id="423" r:id="rId7"/>
    <p:sldId id="424" r:id="rId8"/>
    <p:sldId id="433" r:id="rId9"/>
    <p:sldId id="434" r:id="rId10"/>
    <p:sldId id="425" r:id="rId11"/>
    <p:sldId id="426" r:id="rId12"/>
    <p:sldId id="431" r:id="rId13"/>
    <p:sldId id="432" r:id="rId14"/>
    <p:sldId id="429" r:id="rId15"/>
    <p:sldId id="430" r:id="rId16"/>
    <p:sldId id="427" r:id="rId17"/>
    <p:sldId id="428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03" autoAdjust="0"/>
    <p:restoredTop sz="94660"/>
  </p:normalViewPr>
  <p:slideViewPr>
    <p:cSldViewPr snapToGrid="0">
      <p:cViewPr varScale="1">
        <p:scale>
          <a:sx n="88" d="100"/>
          <a:sy n="88" d="100"/>
        </p:scale>
        <p:origin x="192" y="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5E10F8-2695-49F6-8C1D-6CB6D64DCA43}" type="datetimeFigureOut">
              <a:rPr lang="en-US" smtClean="0"/>
              <a:t>7/10/2019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5B2163-2FF0-4A16-B6FF-835C87204F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6531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sz="9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5023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A07096-82EA-4B4C-9ECD-456A7E8096E2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5023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211004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1A9955-F684-40E2-ACE8-E1B31204A9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EF3BD9-70E0-45FF-8344-D6B2AFB8D3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5CDFD7-3FF6-480F-9B77-C8488492E2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F1B3E-67B4-40D3-8334-6D7E1CF1ABFA}" type="datetimeFigureOut">
              <a:rPr lang="en-US" smtClean="0"/>
              <a:t>7/10/2019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5CBBC0-49E4-4F89-887C-EDD1251FB4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B35608-8292-4D28-BAA8-3A705497C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7C102-6ED5-4EA6-A7E6-C96B82979F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3487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3B276-D7F9-418D-9175-CF3C1297C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EC516CE-3115-4C63-A348-E8EC229E1E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1C2009-F83C-4949-B8E9-083CE9C05F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F1B3E-67B4-40D3-8334-6D7E1CF1ABFA}" type="datetimeFigureOut">
              <a:rPr lang="en-US" smtClean="0"/>
              <a:t>7/10/2019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72647A-A334-4B03-BD01-DA789A4173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79E1FD-AA36-48DD-8F07-E00ACE136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7C102-6ED5-4EA6-A7E6-C96B82979F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2396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B5AFD8C-4C8B-4542-92EF-DC481ED42AD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25C473-4552-47D6-A25C-8B52A84A68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B7A590-9C6F-486E-921B-23C99FB73B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F1B3E-67B4-40D3-8334-6D7E1CF1ABFA}" type="datetimeFigureOut">
              <a:rPr lang="en-US" smtClean="0"/>
              <a:t>7/10/2019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0B2AF1-27FF-4859-961F-E5B61A27A6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95C766-885A-482B-90FD-FF36B04AF4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7C102-6ED5-4EA6-A7E6-C96B82979F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2014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D48EB-7677-44AD-8072-B3E9AA8A8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3A9C5B-3CDA-4C89-A961-0E4113719C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0D9CFA-E8B9-44BE-B9B0-1197FF6675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F1B3E-67B4-40D3-8334-6D7E1CF1ABFA}" type="datetimeFigureOut">
              <a:rPr lang="en-US" smtClean="0"/>
              <a:t>7/10/2019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5D0259-24C5-42A9-BE4A-B56AD8B77A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A22872-BEC7-466F-A97E-E4B4FE9E7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7C102-6ED5-4EA6-A7E6-C96B82979F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6036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ABE355-23A3-4636-AAEB-1F89EB85AA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9C88FA-1B79-4B84-9303-CF54C770EB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469156-3C2B-4387-977E-4798214386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F1B3E-67B4-40D3-8334-6D7E1CF1ABFA}" type="datetimeFigureOut">
              <a:rPr lang="en-US" smtClean="0"/>
              <a:t>7/10/2019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C67578-36A3-430D-A3B1-AFAC484D80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57CA8C-33B5-4538-89D1-49379ED350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7C102-6ED5-4EA6-A7E6-C96B82979F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9015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14899E-947F-4393-AD17-D76BE1A31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DF57D9-A902-4CD2-AD0C-B0465098E7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E7E28B-97BB-407A-BE8A-2475B82119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D79E40-2001-49CC-915D-526AC951E2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F1B3E-67B4-40D3-8334-6D7E1CF1ABFA}" type="datetimeFigureOut">
              <a:rPr lang="en-US" smtClean="0"/>
              <a:t>7/10/2019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8928AE-8026-400C-BE7E-A53EACD7C5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28DA9B-8D5F-46BF-A522-AB4A38AB1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7C102-6ED5-4EA6-A7E6-C96B82979F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0351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CFBE77-7279-4B30-A7C9-D24CE2825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0AECB3-363B-4C4A-BA3B-126FB4A42E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B1B126-E3F2-43D5-93B7-61FDC52A71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CCEFDA2-A527-48D2-B30B-45F50C0480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C3D4A25-ABB5-4A55-BAFB-B7796C64867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393FA9-005F-473A-B749-D1FB950A9A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F1B3E-67B4-40D3-8334-6D7E1CF1ABFA}" type="datetimeFigureOut">
              <a:rPr lang="en-US" smtClean="0"/>
              <a:t>7/10/2019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2905A11-32CC-48B1-A62B-BC96838993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F43B0EC-CA09-4F33-A1AF-BD69712F9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7C102-6ED5-4EA6-A7E6-C96B82979F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4683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BA44B3-982A-44EA-A977-A546C1704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70D422-DC81-494D-9745-A677EBCC19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F1B3E-67B4-40D3-8334-6D7E1CF1ABFA}" type="datetimeFigureOut">
              <a:rPr lang="en-US" smtClean="0"/>
              <a:t>7/10/2019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DE5235-5FA6-4AED-BD34-E8ABD56207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33BA49-89A4-4DDC-8061-029585155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7C102-6ED5-4EA6-A7E6-C96B82979F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5398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130DD7C-72E7-412B-916D-EC413EEFE1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F1B3E-67B4-40D3-8334-6D7E1CF1ABFA}" type="datetimeFigureOut">
              <a:rPr lang="en-US" smtClean="0"/>
              <a:t>7/10/2019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3985342-EE71-4E6E-A149-EA70E30F1C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107DF1-7ADE-4CC1-8642-0F8D4DA63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7C102-6ED5-4EA6-A7E6-C96B82979F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5765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E927B-133C-404D-A5D4-6A725D7776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3A7CB1-1531-41D0-A23A-99E447D0BC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33B006-D932-44D5-B621-855E4C24B9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48B305-8F36-4A3D-B1E1-7A7E15CCB3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F1B3E-67B4-40D3-8334-6D7E1CF1ABFA}" type="datetimeFigureOut">
              <a:rPr lang="en-US" smtClean="0"/>
              <a:t>7/10/2019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BC7BE3-ADC4-44EE-8192-67F8ABAB53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E3E61F-BDEA-461E-B772-DBD07554A9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7C102-6ED5-4EA6-A7E6-C96B82979F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9231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D36081-744B-4557-A9A7-4CBC43B608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6C72F16-EDA9-418A-A75E-CEF3ADB3226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F030A1-F495-4E0C-96C5-8DA0CA576C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650300-5DBB-4CD2-975C-4F22AE6CAA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F1B3E-67B4-40D3-8334-6D7E1CF1ABFA}" type="datetimeFigureOut">
              <a:rPr lang="en-US" smtClean="0"/>
              <a:t>7/10/2019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440D65-1205-44F8-A2BB-7EFEF4C265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CE0B68-FEDB-4EF4-B6C1-35E2EC885F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7C102-6ED5-4EA6-A7E6-C96B82979F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0075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E758BB-DF3C-4AB4-89CE-F0F768FA0C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B1EF06-CBE0-4986-A241-4CA45AF417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50AD3E-32C1-430C-86AE-1B994095C4F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1F1B3E-67B4-40D3-8334-6D7E1CF1ABFA}" type="datetimeFigureOut">
              <a:rPr lang="en-US" smtClean="0"/>
              <a:t>7/10/2019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38D1D0-4829-4335-8A57-30684A28EE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61942E-6A5B-453E-A1AE-38C8893AD5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7C102-6ED5-4EA6-A7E6-C96B82979F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8882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mp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slide" Target="slide2.xml"/><Relationship Id="rId5" Type="http://schemas.openxmlformats.org/officeDocument/2006/relationships/image" Target="../media/image22.tmp"/><Relationship Id="rId4" Type="http://schemas.openxmlformats.org/officeDocument/2006/relationships/image" Target="../media/image40.tm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tmp"/><Relationship Id="rId7" Type="http://schemas.openxmlformats.org/officeDocument/2006/relationships/slide" Target="slide2.xm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tmp"/><Relationship Id="rId5" Type="http://schemas.openxmlformats.org/officeDocument/2006/relationships/image" Target="../media/image44.tmp"/><Relationship Id="rId4" Type="http://schemas.openxmlformats.org/officeDocument/2006/relationships/image" Target="../media/image43.tm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tmp"/><Relationship Id="rId7" Type="http://schemas.openxmlformats.org/officeDocument/2006/relationships/slide" Target="slide2.xm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tmp"/><Relationship Id="rId5" Type="http://schemas.openxmlformats.org/officeDocument/2006/relationships/image" Target="../media/image49.tmp"/><Relationship Id="rId4" Type="http://schemas.openxmlformats.org/officeDocument/2006/relationships/image" Target="../media/image48.tm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tmp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6" Type="http://schemas.openxmlformats.org/officeDocument/2006/relationships/slide" Target="slide2.xml"/><Relationship Id="rId5" Type="http://schemas.openxmlformats.org/officeDocument/2006/relationships/image" Target="../media/image53.tmp"/><Relationship Id="rId4" Type="http://schemas.openxmlformats.org/officeDocument/2006/relationships/image" Target="../media/image52.tm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tmp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6" Type="http://schemas.openxmlformats.org/officeDocument/2006/relationships/slide" Target="slide2.xml"/><Relationship Id="rId5" Type="http://schemas.openxmlformats.org/officeDocument/2006/relationships/image" Target="../media/image56.tmp"/><Relationship Id="rId4" Type="http://schemas.openxmlformats.org/officeDocument/2006/relationships/image" Target="../media/image55.tmp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slide" Target="slide2.xml"/><Relationship Id="rId3" Type="http://schemas.openxmlformats.org/officeDocument/2006/relationships/image" Target="../media/image47.tmp"/><Relationship Id="rId7" Type="http://schemas.openxmlformats.org/officeDocument/2006/relationships/image" Target="../media/image61.tmp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tmp"/><Relationship Id="rId5" Type="http://schemas.openxmlformats.org/officeDocument/2006/relationships/image" Target="../media/image59.tmp"/><Relationship Id="rId4" Type="http://schemas.openxmlformats.org/officeDocument/2006/relationships/image" Target="../media/image58.tm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tmp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4" Type="http://schemas.openxmlformats.org/officeDocument/2006/relationships/slide" Target="slide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tmp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4" Type="http://schemas.openxmlformats.org/officeDocument/2006/relationships/slide" Target="slide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11.xml"/><Relationship Id="rId3" Type="http://schemas.openxmlformats.org/officeDocument/2006/relationships/slide" Target="slide4.xml"/><Relationship Id="rId7" Type="http://schemas.openxmlformats.org/officeDocument/2006/relationships/slide" Target="slide10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9.xml"/><Relationship Id="rId5" Type="http://schemas.openxmlformats.org/officeDocument/2006/relationships/slide" Target="slide8.xml"/><Relationship Id="rId4" Type="http://schemas.openxmlformats.org/officeDocument/2006/relationships/slide" Target="slide7.xml"/><Relationship Id="rId9" Type="http://schemas.openxmlformats.org/officeDocument/2006/relationships/slide" Target="slide1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tmp"/><Relationship Id="rId3" Type="http://schemas.openxmlformats.org/officeDocument/2006/relationships/image" Target="../media/image3.tmp"/><Relationship Id="rId7" Type="http://schemas.openxmlformats.org/officeDocument/2006/relationships/image" Target="../media/image7.tmp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tmp"/><Relationship Id="rId11" Type="http://schemas.openxmlformats.org/officeDocument/2006/relationships/slide" Target="slide2.xml"/><Relationship Id="rId5" Type="http://schemas.openxmlformats.org/officeDocument/2006/relationships/image" Target="../media/image5.tmp"/><Relationship Id="rId10" Type="http://schemas.openxmlformats.org/officeDocument/2006/relationships/image" Target="../media/image10.tmp"/><Relationship Id="rId4" Type="http://schemas.openxmlformats.org/officeDocument/2006/relationships/image" Target="../media/image4.tmp"/><Relationship Id="rId9" Type="http://schemas.openxmlformats.org/officeDocument/2006/relationships/image" Target="../media/image9.tm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m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slide" Target="slid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m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slide" Target="slid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m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slide" Target="slide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tmp"/><Relationship Id="rId13" Type="http://schemas.openxmlformats.org/officeDocument/2006/relationships/slide" Target="slide2.xml"/><Relationship Id="rId3" Type="http://schemas.openxmlformats.org/officeDocument/2006/relationships/image" Target="../media/image18.tmp"/><Relationship Id="rId7" Type="http://schemas.openxmlformats.org/officeDocument/2006/relationships/image" Target="../media/image22.tmp"/><Relationship Id="rId12" Type="http://schemas.openxmlformats.org/officeDocument/2006/relationships/image" Target="../media/image27.tm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tmp"/><Relationship Id="rId11" Type="http://schemas.openxmlformats.org/officeDocument/2006/relationships/image" Target="../media/image26.tmp"/><Relationship Id="rId5" Type="http://schemas.openxmlformats.org/officeDocument/2006/relationships/image" Target="../media/image20.tmp"/><Relationship Id="rId10" Type="http://schemas.openxmlformats.org/officeDocument/2006/relationships/image" Target="../media/image25.tmp"/><Relationship Id="rId4" Type="http://schemas.openxmlformats.org/officeDocument/2006/relationships/image" Target="../media/image19.tmp"/><Relationship Id="rId9" Type="http://schemas.openxmlformats.org/officeDocument/2006/relationships/image" Target="../media/image24.tm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m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slide" Target="slide2.xml"/><Relationship Id="rId5" Type="http://schemas.openxmlformats.org/officeDocument/2006/relationships/image" Target="../media/image31.tmp"/><Relationship Id="rId4" Type="http://schemas.openxmlformats.org/officeDocument/2006/relationships/image" Target="../media/image30.tmp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" Target="slide2.xml"/><Relationship Id="rId3" Type="http://schemas.openxmlformats.org/officeDocument/2006/relationships/image" Target="../media/image33.png"/><Relationship Id="rId7" Type="http://schemas.openxmlformats.org/officeDocument/2006/relationships/image" Target="../media/image37.tmp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tmp"/><Relationship Id="rId5" Type="http://schemas.openxmlformats.org/officeDocument/2006/relationships/image" Target="../media/image35.tmp"/><Relationship Id="rId4" Type="http://schemas.openxmlformats.org/officeDocument/2006/relationships/image" Target="../media/image34.tm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382355F-80C9-45D1-8145-3280ECF199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3993" y="0"/>
            <a:ext cx="14100562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D934D63-15C8-41FF-B7CB-D0B29C72AFF3}"/>
              </a:ext>
            </a:extLst>
          </p:cNvPr>
          <p:cNvSpPr/>
          <p:nvPr/>
        </p:nvSpPr>
        <p:spPr bwMode="auto">
          <a:xfrm rot="5400000">
            <a:off x="1285260" y="-3888523"/>
            <a:ext cx="9623207" cy="12190275"/>
          </a:xfrm>
          <a:prstGeom prst="rect">
            <a:avLst/>
          </a:prstGeom>
          <a:gradFill flip="none" rotWithShape="1">
            <a:gsLst>
              <a:gs pos="25000">
                <a:schemeClr val="bg1">
                  <a:lumMod val="10000"/>
                  <a:alpha val="71000"/>
                </a:schemeClr>
              </a:gs>
              <a:gs pos="43000">
                <a:schemeClr val="tx1">
                  <a:alpha val="49000"/>
                </a:schemeClr>
              </a:gs>
              <a:gs pos="74000">
                <a:schemeClr val="tx1">
                  <a:alpha val="0"/>
                </a:schemeClr>
              </a:gs>
            </a:gsLst>
            <a:lin ang="540000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29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6F8FE16-E6DF-4ED3-8258-5E3032E4D470}"/>
              </a:ext>
            </a:extLst>
          </p:cNvPr>
          <p:cNvSpPr/>
          <p:nvPr/>
        </p:nvSpPr>
        <p:spPr bwMode="auto">
          <a:xfrm>
            <a:off x="440712" y="2151829"/>
            <a:ext cx="4817207" cy="705403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7B6E6C4-0437-47C7-96AE-F9ACB89A83D1}"/>
              </a:ext>
            </a:extLst>
          </p:cNvPr>
          <p:cNvSpPr/>
          <p:nvPr/>
        </p:nvSpPr>
        <p:spPr>
          <a:xfrm>
            <a:off x="7228114" y="2481545"/>
            <a:ext cx="6276695" cy="1311128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algn="l" defTabSz="91419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-98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 Semibold" panose="020B0702040204020203" pitchFamily="34" charset="0"/>
              </a:rPr>
              <a:t>Surface Hub </a:t>
            </a:r>
            <a:r>
              <a:rPr lang="en-US" sz="4800" spc="-98" dirty="0">
                <a:ln w="3175">
                  <a:noFill/>
                </a:ln>
                <a:solidFill>
                  <a:srgbClr val="FFFFFF"/>
                </a:solidFill>
                <a:latin typeface="Segoe UI Semibold"/>
                <a:cs typeface="Segoe UI Semibold" panose="020B0702040204020203" pitchFamily="34" charset="0"/>
              </a:rPr>
              <a:t>2S</a:t>
            </a:r>
            <a:br>
              <a:rPr lang="en-US" sz="4800" spc="-98" dirty="0">
                <a:ln w="3175">
                  <a:noFill/>
                </a:ln>
                <a:solidFill>
                  <a:srgbClr val="FFFFFF"/>
                </a:solidFill>
                <a:latin typeface="Segoe UI Semibold"/>
                <a:cs typeface="Segoe UI Semibold" panose="020B0702040204020203" pitchFamily="34" charset="0"/>
              </a:rPr>
            </a:br>
            <a:r>
              <a:rPr lang="en-US" sz="4000" spc="-98" dirty="0">
                <a:ln w="3175">
                  <a:noFill/>
                </a:ln>
                <a:solidFill>
                  <a:srgbClr val="FFFFFF"/>
                </a:solidFill>
                <a:latin typeface="Segoe UI Semibold"/>
                <a:cs typeface="Segoe UI Semibold" panose="020B0702040204020203" pitchFamily="34" charset="0"/>
              </a:rPr>
              <a:t>Navigation Guide</a:t>
            </a:r>
            <a:endParaRPr kumimoji="0" lang="en-US" sz="4000" b="0" i="0" u="none" strike="noStrike" kern="1200" cap="none" spc="-98" normalizeH="0" baseline="0" noProof="0" dirty="0">
              <a:ln w="3175"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/>
              <a:ea typeface="+mn-ea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66116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BF2E99B-4F32-48D4-B48A-2D41648716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303" b="24394"/>
          <a:stretch/>
        </p:blipFill>
        <p:spPr>
          <a:xfrm>
            <a:off x="0" y="0"/>
            <a:ext cx="12488040" cy="6858000"/>
          </a:xfrm>
          <a:prstGeom prst="rect">
            <a:avLst/>
          </a:prstGeom>
        </p:spPr>
      </p:pic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EE1BFA70-76B2-4C18-BA25-0E08343CD0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4415" y="1978601"/>
            <a:ext cx="2343167" cy="438153"/>
          </a:xfrm>
          <a:prstGeom prst="rect">
            <a:avLst/>
          </a:prstGeom>
          <a:ln>
            <a:solidFill>
              <a:srgbClr val="00B0F0"/>
            </a:solidFill>
          </a:ln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5B03892-58B6-45AE-B7B5-9F953AEAA1A8}"/>
              </a:ext>
            </a:extLst>
          </p:cNvPr>
          <p:cNvCxnSpPr>
            <a:cxnSpLocks/>
          </p:cNvCxnSpPr>
          <p:nvPr/>
        </p:nvCxnSpPr>
        <p:spPr>
          <a:xfrm flipH="1">
            <a:off x="7917873" y="2302453"/>
            <a:ext cx="1288472" cy="430356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A76714AB-729D-4535-BACF-6E18944740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1184" y="1978601"/>
            <a:ext cx="2686070" cy="323852"/>
          </a:xfrm>
          <a:prstGeom prst="rect">
            <a:avLst/>
          </a:prstGeom>
          <a:ln>
            <a:solidFill>
              <a:srgbClr val="00B0F0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A5CCBA0-F786-4D3D-BD0C-5CE5D6F8BA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9027" y="604386"/>
            <a:ext cx="2533945" cy="712672"/>
          </a:xfrm>
          <a:prstGeom prst="rect">
            <a:avLst/>
          </a:prstGeom>
          <a:ln>
            <a:solidFill>
              <a:srgbClr val="00B0F0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DCACCE0-31B4-4BF7-837F-A641FBF563F3}"/>
              </a:ext>
            </a:extLst>
          </p:cNvPr>
          <p:cNvSpPr txBox="1"/>
          <p:nvPr/>
        </p:nvSpPr>
        <p:spPr>
          <a:xfrm>
            <a:off x="4633452" y="0"/>
            <a:ext cx="2925096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&lt;- </a:t>
            </a:r>
            <a:r>
              <a:rPr lang="en-US" sz="1400" dirty="0">
                <a:hlinkClick r:id="rId6" action="ppaction://hlinksldjump"/>
              </a:rPr>
              <a:t>Back to Table of Contents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2938400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F4FF4E0-A082-4A00-A0F3-F54658ACE0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697" b="23182"/>
          <a:stretch/>
        </p:blipFill>
        <p:spPr>
          <a:xfrm>
            <a:off x="0" y="-20782"/>
            <a:ext cx="12192000" cy="6937428"/>
          </a:xfrm>
          <a:prstGeom prst="rect">
            <a:avLst/>
          </a:prstGeom>
        </p:spPr>
      </p:pic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F535726C-5AF8-4E2B-85E2-D7968E395F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9086" y="1226358"/>
            <a:ext cx="3733827" cy="876306"/>
          </a:xfrm>
          <a:prstGeom prst="rect">
            <a:avLst/>
          </a:prstGeom>
          <a:ln>
            <a:solidFill>
              <a:srgbClr val="00B0F0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7F95184-668E-4031-BBD1-1C97FB3186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7652" y="4223903"/>
            <a:ext cx="3181373" cy="571504"/>
          </a:xfrm>
          <a:prstGeom prst="rect">
            <a:avLst/>
          </a:prstGeom>
          <a:ln>
            <a:solidFill>
              <a:srgbClr val="00B0F0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168E22C-3018-4BBE-98F5-A5FD8475EF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8759" y="4223903"/>
            <a:ext cx="3429025" cy="571504"/>
          </a:xfrm>
          <a:prstGeom prst="rect">
            <a:avLst/>
          </a:prstGeom>
          <a:ln>
            <a:solidFill>
              <a:srgbClr val="00B0F0"/>
            </a:solidFill>
          </a:ln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9853075-900B-4766-AF49-410322DAE524}"/>
              </a:ext>
            </a:extLst>
          </p:cNvPr>
          <p:cNvCxnSpPr>
            <a:cxnSpLocks/>
          </p:cNvCxnSpPr>
          <p:nvPr/>
        </p:nvCxnSpPr>
        <p:spPr>
          <a:xfrm flipH="1">
            <a:off x="6961909" y="4509655"/>
            <a:ext cx="536850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7A10C32-0114-4A12-AC26-6ECDDEB6DB9A}"/>
              </a:ext>
            </a:extLst>
          </p:cNvPr>
          <p:cNvCxnSpPr>
            <a:cxnSpLocks/>
          </p:cNvCxnSpPr>
          <p:nvPr/>
        </p:nvCxnSpPr>
        <p:spPr>
          <a:xfrm>
            <a:off x="4572000" y="4509655"/>
            <a:ext cx="581891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98EABA5A-D882-48AA-8DDF-2E0CF4056A9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2853" y="370953"/>
            <a:ext cx="2766292" cy="712529"/>
          </a:xfrm>
          <a:prstGeom prst="rect">
            <a:avLst/>
          </a:prstGeom>
          <a:ln>
            <a:solidFill>
              <a:srgbClr val="00B0F0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3F92071-666B-4FD0-B74C-8A26D215D093}"/>
              </a:ext>
            </a:extLst>
          </p:cNvPr>
          <p:cNvSpPr txBox="1"/>
          <p:nvPr/>
        </p:nvSpPr>
        <p:spPr>
          <a:xfrm>
            <a:off x="4633452" y="0"/>
            <a:ext cx="2925096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&lt;- </a:t>
            </a:r>
            <a:r>
              <a:rPr lang="en-US" sz="1400" dirty="0">
                <a:hlinkClick r:id="rId7" action="ppaction://hlinksldjump"/>
              </a:rPr>
              <a:t>Back to Table of Contents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9123006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75A42CE-B42A-4A59-BD9C-14DD60A2D2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303" b="23788"/>
          <a:stretch/>
        </p:blipFill>
        <p:spPr>
          <a:xfrm>
            <a:off x="0" y="0"/>
            <a:ext cx="12339375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5698A36-651F-4F82-A3D8-3AF7EA1635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5727" y="2499297"/>
            <a:ext cx="2611582" cy="643953"/>
          </a:xfrm>
          <a:prstGeom prst="rect">
            <a:avLst/>
          </a:prstGeom>
          <a:ln>
            <a:solidFill>
              <a:srgbClr val="00B0F0"/>
            </a:solidFill>
          </a:ln>
        </p:spPr>
      </p:pic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9EFF12B9-C346-47E3-9AB4-7878D2E3B5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2348" y="4117396"/>
            <a:ext cx="1504961" cy="285752"/>
          </a:xfrm>
          <a:prstGeom prst="rect">
            <a:avLst/>
          </a:prstGeom>
          <a:ln>
            <a:solidFill>
              <a:srgbClr val="00B0F0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AE2780F-E7FE-423B-AA6D-3A557BF8B2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7390" y="4442974"/>
            <a:ext cx="3676677" cy="590554"/>
          </a:xfrm>
          <a:prstGeom prst="rect">
            <a:avLst/>
          </a:prstGeom>
          <a:ln>
            <a:solidFill>
              <a:srgbClr val="00B0F0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E6AD21C-277C-4E37-89FD-3B77EA6379C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6421" y="5242213"/>
            <a:ext cx="3238524" cy="571504"/>
          </a:xfrm>
          <a:prstGeom prst="rect">
            <a:avLst/>
          </a:prstGeom>
          <a:ln>
            <a:solidFill>
              <a:srgbClr val="00B0F0"/>
            </a:solidFill>
          </a:ln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8A28F43-A3E3-4CE3-9CA4-4962A09DD562}"/>
              </a:ext>
            </a:extLst>
          </p:cNvPr>
          <p:cNvCxnSpPr>
            <a:cxnSpLocks/>
          </p:cNvCxnSpPr>
          <p:nvPr/>
        </p:nvCxnSpPr>
        <p:spPr>
          <a:xfrm>
            <a:off x="9434945" y="5309754"/>
            <a:ext cx="789709" cy="1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173FA5B-44E3-4ED6-9410-63B1B95AF696}"/>
              </a:ext>
            </a:extLst>
          </p:cNvPr>
          <p:cNvCxnSpPr>
            <a:cxnSpLocks/>
          </p:cNvCxnSpPr>
          <p:nvPr/>
        </p:nvCxnSpPr>
        <p:spPr>
          <a:xfrm>
            <a:off x="9434945" y="4916639"/>
            <a:ext cx="810491" cy="0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B0AD008-F5D6-4069-879A-24F5D53C05CE}"/>
              </a:ext>
            </a:extLst>
          </p:cNvPr>
          <p:cNvSpPr txBox="1"/>
          <p:nvPr/>
        </p:nvSpPr>
        <p:spPr>
          <a:xfrm>
            <a:off x="4633452" y="0"/>
            <a:ext cx="2925096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&lt;- </a:t>
            </a:r>
            <a:r>
              <a:rPr lang="en-US" sz="1400" dirty="0">
                <a:hlinkClick r:id="rId7" action="ppaction://hlinksldjump"/>
              </a:rPr>
              <a:t>Back to Table of Contents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5565224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172B16A-4262-4D93-B7D0-E722A968B5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697" b="23788"/>
          <a:stretch/>
        </p:blipFill>
        <p:spPr>
          <a:xfrm>
            <a:off x="0" y="0"/>
            <a:ext cx="12194205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6D4F973-9E24-43A2-A9EF-F44D9052C2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5727" y="2499297"/>
            <a:ext cx="2611582" cy="643953"/>
          </a:xfrm>
          <a:prstGeom prst="rect">
            <a:avLst/>
          </a:prstGeom>
          <a:ln>
            <a:solidFill>
              <a:srgbClr val="00B0F0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2DD2BBF-D902-4CCE-A4E4-0A2512C4D4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9894" y="4429120"/>
            <a:ext cx="2057415" cy="381003"/>
          </a:xfrm>
          <a:prstGeom prst="rect">
            <a:avLst/>
          </a:prstGeom>
          <a:ln>
            <a:solidFill>
              <a:srgbClr val="00B0F0"/>
            </a:solidFill>
          </a:ln>
        </p:spPr>
      </p:pic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E8C75314-1C32-42C8-AB76-805E3BB622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0106" y="5169475"/>
            <a:ext cx="2895621" cy="342903"/>
          </a:xfrm>
          <a:prstGeom prst="rect">
            <a:avLst/>
          </a:prstGeom>
          <a:ln>
            <a:solidFill>
              <a:srgbClr val="00B0F0"/>
            </a:solidFill>
          </a:ln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EE3FDFB-D76E-468E-A6BD-BF456BA1EECB}"/>
              </a:ext>
            </a:extLst>
          </p:cNvPr>
          <p:cNvCxnSpPr>
            <a:cxnSpLocks/>
          </p:cNvCxnSpPr>
          <p:nvPr/>
        </p:nvCxnSpPr>
        <p:spPr>
          <a:xfrm>
            <a:off x="9455727" y="5351318"/>
            <a:ext cx="644237" cy="0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A6F06CB-0211-459B-9431-7CBF87D3989D}"/>
              </a:ext>
            </a:extLst>
          </p:cNvPr>
          <p:cNvSpPr txBox="1"/>
          <p:nvPr/>
        </p:nvSpPr>
        <p:spPr>
          <a:xfrm>
            <a:off x="4633452" y="0"/>
            <a:ext cx="2925096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&lt;- </a:t>
            </a:r>
            <a:r>
              <a:rPr lang="en-US" sz="1400" dirty="0">
                <a:hlinkClick r:id="rId6" action="ppaction://hlinksldjump"/>
              </a:rPr>
              <a:t>Back to Table of Contents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9027088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B83CE88-A501-4E51-9DA2-B5D521DE0E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697" b="23788"/>
          <a:stretch/>
        </p:blipFill>
        <p:spPr>
          <a:xfrm>
            <a:off x="0" y="0"/>
            <a:ext cx="12194205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449C433-D875-4429-8AF9-DD1525CBCD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5727" y="2499297"/>
            <a:ext cx="2611582" cy="643953"/>
          </a:xfrm>
          <a:prstGeom prst="rect">
            <a:avLst/>
          </a:prstGeom>
          <a:ln>
            <a:solidFill>
              <a:srgbClr val="00B0F0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34F3F4E-C1CD-4839-B6F1-6C6955D002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4683" y="4232563"/>
            <a:ext cx="2533669" cy="304802"/>
          </a:xfrm>
          <a:prstGeom prst="rect">
            <a:avLst/>
          </a:prstGeom>
          <a:ln>
            <a:solidFill>
              <a:srgbClr val="00B0F0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D32EFAC-AA93-478E-B6A5-63FCB3FFE8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778081"/>
            <a:ext cx="3676677" cy="609604"/>
          </a:xfrm>
          <a:prstGeom prst="rect">
            <a:avLst/>
          </a:prstGeom>
          <a:ln>
            <a:solidFill>
              <a:srgbClr val="00B0F0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11A72F1-6F0F-47FC-A296-5E5E7BD1C4FE}"/>
              </a:ext>
            </a:extLst>
          </p:cNvPr>
          <p:cNvSpPr txBox="1"/>
          <p:nvPr/>
        </p:nvSpPr>
        <p:spPr>
          <a:xfrm>
            <a:off x="4633452" y="0"/>
            <a:ext cx="2925096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&lt;- </a:t>
            </a:r>
            <a:r>
              <a:rPr lang="en-US" sz="1400" dirty="0">
                <a:hlinkClick r:id="rId6" action="ppaction://hlinksldjump"/>
              </a:rPr>
              <a:t>Back to Table of Contents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6083005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B52EB33-8996-45AC-9883-870FCD02F2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697" b="23788"/>
          <a:stretch/>
        </p:blipFill>
        <p:spPr>
          <a:xfrm>
            <a:off x="0" y="0"/>
            <a:ext cx="12192000" cy="685676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6AFB54D-19D9-4A6F-8005-38199DAC31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5727" y="2499297"/>
            <a:ext cx="2611582" cy="643953"/>
          </a:xfrm>
          <a:prstGeom prst="rect">
            <a:avLst/>
          </a:prstGeom>
          <a:ln>
            <a:solidFill>
              <a:srgbClr val="00B0F0"/>
            </a:solidFill>
          </a:ln>
        </p:spPr>
      </p:pic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42C83297-9DFE-40E8-A477-E98E534710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9592" y="3714751"/>
            <a:ext cx="1504961" cy="323852"/>
          </a:xfrm>
          <a:prstGeom prst="rect">
            <a:avLst/>
          </a:prstGeom>
          <a:ln>
            <a:solidFill>
              <a:srgbClr val="00B0F0"/>
            </a:solidFill>
          </a:ln>
        </p:spPr>
      </p:pic>
      <p:pic>
        <p:nvPicPr>
          <p:cNvPr id="15" name="Picture 14" descr="A close up of a logo&#10;&#10;Description automatically generated">
            <a:extLst>
              <a:ext uri="{FF2B5EF4-FFF2-40B4-BE49-F238E27FC236}">
                <a16:creationId xmlns:a16="http://schemas.microsoft.com/office/drawing/2014/main" id="{5693FB46-578D-4167-BB99-DC9698CA12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0000" y="4096109"/>
            <a:ext cx="2609869" cy="495304"/>
          </a:xfrm>
          <a:prstGeom prst="rect">
            <a:avLst/>
          </a:prstGeom>
          <a:ln>
            <a:solidFill>
              <a:srgbClr val="00B0F0"/>
            </a:solidFill>
          </a:ln>
        </p:spPr>
      </p:pic>
      <p:pic>
        <p:nvPicPr>
          <p:cNvPr id="17" name="Picture 16" descr="A close up of a logo&#10;&#10;Description automatically generated">
            <a:extLst>
              <a:ext uri="{FF2B5EF4-FFF2-40B4-BE49-F238E27FC236}">
                <a16:creationId xmlns:a16="http://schemas.microsoft.com/office/drawing/2014/main" id="{CAE834F4-608F-4444-BFF6-5A2C79B5BE0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1900" y="4606630"/>
            <a:ext cx="2647969" cy="552454"/>
          </a:xfrm>
          <a:prstGeom prst="rect">
            <a:avLst/>
          </a:prstGeom>
          <a:ln>
            <a:solidFill>
              <a:srgbClr val="00B0F0"/>
            </a:solidFill>
          </a:ln>
        </p:spPr>
      </p:pic>
      <p:pic>
        <p:nvPicPr>
          <p:cNvPr id="19" name="Picture 18" descr="A close up of a logo&#10;&#10;Description automatically generated">
            <a:extLst>
              <a:ext uri="{FF2B5EF4-FFF2-40B4-BE49-F238E27FC236}">
                <a16:creationId xmlns:a16="http://schemas.microsoft.com/office/drawing/2014/main" id="{F33DF85F-2E4D-4428-80DD-C97F7DA17AB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4749" y="5159084"/>
            <a:ext cx="2705120" cy="533404"/>
          </a:xfrm>
          <a:prstGeom prst="rect">
            <a:avLst/>
          </a:prstGeom>
          <a:ln>
            <a:solidFill>
              <a:srgbClr val="00B0F0"/>
            </a:solidFill>
          </a:ln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CC7B8F2-1B2E-4894-8913-B2955C3FC011}"/>
              </a:ext>
            </a:extLst>
          </p:cNvPr>
          <p:cNvCxnSpPr>
            <a:cxnSpLocks/>
          </p:cNvCxnSpPr>
          <p:nvPr/>
        </p:nvCxnSpPr>
        <p:spPr>
          <a:xfrm>
            <a:off x="9609869" y="5351318"/>
            <a:ext cx="490095" cy="0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591019C-71C9-4B8E-B527-728452CED5F5}"/>
              </a:ext>
            </a:extLst>
          </p:cNvPr>
          <p:cNvCxnSpPr>
            <a:cxnSpLocks/>
          </p:cNvCxnSpPr>
          <p:nvPr/>
        </p:nvCxnSpPr>
        <p:spPr>
          <a:xfrm>
            <a:off x="9627186" y="4932215"/>
            <a:ext cx="490095" cy="0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984E7A8-6E7C-401F-9129-785E1B206CEF}"/>
              </a:ext>
            </a:extLst>
          </p:cNvPr>
          <p:cNvCxnSpPr>
            <a:cxnSpLocks/>
          </p:cNvCxnSpPr>
          <p:nvPr/>
        </p:nvCxnSpPr>
        <p:spPr>
          <a:xfrm>
            <a:off x="9606404" y="4516578"/>
            <a:ext cx="490095" cy="0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00EF992-C67D-4222-8255-67996CA4B62C}"/>
              </a:ext>
            </a:extLst>
          </p:cNvPr>
          <p:cNvSpPr txBox="1"/>
          <p:nvPr/>
        </p:nvSpPr>
        <p:spPr>
          <a:xfrm>
            <a:off x="4633452" y="0"/>
            <a:ext cx="2925096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&lt;- </a:t>
            </a:r>
            <a:r>
              <a:rPr lang="en-US" sz="1400" dirty="0">
                <a:hlinkClick r:id="rId8" action="ppaction://hlinksldjump"/>
              </a:rPr>
              <a:t>Back to Table of Contents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5714972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63A637F-9915-4323-91BD-D92FA76EFB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697" b="23788"/>
          <a:stretch/>
        </p:blipFill>
        <p:spPr>
          <a:xfrm>
            <a:off x="0" y="0"/>
            <a:ext cx="12192000" cy="6856760"/>
          </a:xfrm>
          <a:prstGeom prst="rect">
            <a:avLst/>
          </a:prstGeom>
        </p:spPr>
      </p:pic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4FAA8177-CEF2-4A94-B775-31959D62AC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8711" y="2363064"/>
            <a:ext cx="2686070" cy="552454"/>
          </a:xfrm>
          <a:prstGeom prst="rect">
            <a:avLst/>
          </a:prstGeom>
          <a:ln>
            <a:solidFill>
              <a:srgbClr val="00B0F0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B17A07-1EC0-42B5-ADA6-225EC318EA75}"/>
              </a:ext>
            </a:extLst>
          </p:cNvPr>
          <p:cNvSpPr txBox="1"/>
          <p:nvPr/>
        </p:nvSpPr>
        <p:spPr>
          <a:xfrm>
            <a:off x="4633452" y="0"/>
            <a:ext cx="2925096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&lt;- </a:t>
            </a:r>
            <a:r>
              <a:rPr lang="en-US" sz="1400" dirty="0">
                <a:hlinkClick r:id="rId4" action="ppaction://hlinksldjump"/>
              </a:rPr>
              <a:t>Back to Table of Contents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9158434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DC6F89E-F06A-451F-B362-11931B9206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697" b="23182"/>
          <a:stretch/>
        </p:blipFill>
        <p:spPr>
          <a:xfrm>
            <a:off x="0" y="0"/>
            <a:ext cx="12192000" cy="6937428"/>
          </a:xfrm>
          <a:prstGeom prst="rect">
            <a:avLst/>
          </a:prstGeom>
        </p:spPr>
      </p:pic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F108A6A0-8BC3-4836-84DE-458378A729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5359" y="2915514"/>
            <a:ext cx="2952772" cy="361953"/>
          </a:xfrm>
          <a:prstGeom prst="rect">
            <a:avLst/>
          </a:prstGeom>
          <a:ln>
            <a:solidFill>
              <a:srgbClr val="00B0F0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0897785-61C2-4E99-8367-7E87953AD173}"/>
              </a:ext>
            </a:extLst>
          </p:cNvPr>
          <p:cNvSpPr txBox="1"/>
          <p:nvPr/>
        </p:nvSpPr>
        <p:spPr>
          <a:xfrm>
            <a:off x="4633452" y="0"/>
            <a:ext cx="2925096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&lt;- </a:t>
            </a:r>
            <a:r>
              <a:rPr lang="en-US" sz="1400" dirty="0">
                <a:hlinkClick r:id="rId4" action="ppaction://hlinksldjump"/>
              </a:rPr>
              <a:t>Back to Table of Contents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475432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4A82D-B067-412C-998C-C55C92AC68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A9B43B-7396-420A-BE24-B01B19E949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997629" cy="4351338"/>
          </a:xfrm>
        </p:spPr>
        <p:txBody>
          <a:bodyPr>
            <a:normAutofit/>
          </a:bodyPr>
          <a:lstStyle/>
          <a:p>
            <a:r>
              <a:rPr lang="en-US" dirty="0">
                <a:hlinkClick r:id="rId2" action="ppaction://hlinksldjump"/>
              </a:rPr>
              <a:t>Welcome screen</a:t>
            </a:r>
            <a:r>
              <a:rPr lang="en-US" dirty="0"/>
              <a:t> – Where every session starts</a:t>
            </a:r>
          </a:p>
          <a:p>
            <a:r>
              <a:rPr lang="en-US" dirty="0">
                <a:hlinkClick r:id="rId3" action="ppaction://hlinksldjump"/>
              </a:rPr>
              <a:t>Start menu</a:t>
            </a:r>
            <a:r>
              <a:rPr lang="en-US" dirty="0"/>
              <a:t> – Launch apps, sign in, access your files</a:t>
            </a:r>
          </a:p>
          <a:p>
            <a:r>
              <a:rPr lang="en-US" dirty="0">
                <a:hlinkClick r:id="rId4" action="ppaction://hlinksldjump"/>
              </a:rPr>
              <a:t>App workspace</a:t>
            </a:r>
            <a:r>
              <a:rPr lang="en-US" dirty="0"/>
              <a:t> – Multitasking with apps</a:t>
            </a:r>
          </a:p>
          <a:p>
            <a:r>
              <a:rPr lang="en-US" dirty="0">
                <a:hlinkClick r:id="rId5" action="ppaction://hlinksldjump"/>
              </a:rPr>
              <a:t>Full screen</a:t>
            </a:r>
            <a:r>
              <a:rPr lang="en-US" dirty="0"/>
              <a:t> – Switch in and out of full screen</a:t>
            </a:r>
          </a:p>
          <a:p>
            <a:r>
              <a:rPr lang="en-US" dirty="0">
                <a:hlinkClick r:id="rId6" action="ppaction://hlinksldjump"/>
              </a:rPr>
              <a:t>Clip to the whiteboard</a:t>
            </a:r>
            <a:r>
              <a:rPr lang="en-US" dirty="0"/>
              <a:t> – Capture the screen to the whiteboard</a:t>
            </a:r>
          </a:p>
          <a:p>
            <a:r>
              <a:rPr lang="en-US" dirty="0">
                <a:hlinkClick r:id="rId7" action="ppaction://hlinksldjump"/>
              </a:rPr>
              <a:t>Task view</a:t>
            </a:r>
            <a:r>
              <a:rPr lang="en-US" dirty="0"/>
              <a:t> – Switch and close apps</a:t>
            </a:r>
          </a:p>
          <a:p>
            <a:r>
              <a:rPr lang="en-US" dirty="0">
                <a:hlinkClick r:id="rId8" action="ppaction://hlinksldjump"/>
              </a:rPr>
              <a:t>End session</a:t>
            </a:r>
            <a:r>
              <a:rPr lang="en-US" dirty="0"/>
              <a:t> – Close out a session and return to Welcome screen</a:t>
            </a:r>
          </a:p>
          <a:p>
            <a:r>
              <a:rPr lang="en-US" dirty="0">
                <a:hlinkClick r:id="rId9" action="ppaction://hlinksldjump"/>
              </a:rPr>
              <a:t>More options and notifications</a:t>
            </a:r>
            <a:r>
              <a:rPr lang="en-US" dirty="0"/>
              <a:t> – Change volume, Do not disturb, Restart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45265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nature, outdoor, water&#10;&#10;Description automatically generated">
            <a:extLst>
              <a:ext uri="{FF2B5EF4-FFF2-40B4-BE49-F238E27FC236}">
                <a16:creationId xmlns:a16="http://schemas.microsoft.com/office/drawing/2014/main" id="{666FD428-5941-4765-B475-7784F06740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5"/>
            <a:ext cx="12211243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30BDE88-FF00-4546-9F93-833D1E1336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8735" y="504822"/>
            <a:ext cx="3974530" cy="712416"/>
          </a:xfrm>
          <a:prstGeom prst="rect">
            <a:avLst/>
          </a:prstGeom>
          <a:ln>
            <a:solidFill>
              <a:srgbClr val="00B0F0"/>
            </a:solidFill>
          </a:ln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A880956-B224-4D83-B620-975DC5713144}"/>
              </a:ext>
            </a:extLst>
          </p:cNvPr>
          <p:cNvCxnSpPr>
            <a:cxnSpLocks/>
          </p:cNvCxnSpPr>
          <p:nvPr/>
        </p:nvCxnSpPr>
        <p:spPr>
          <a:xfrm>
            <a:off x="4594523" y="2939761"/>
            <a:ext cx="642495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E118692-1490-461F-B9BA-21E091DB7CA1}"/>
              </a:ext>
            </a:extLst>
          </p:cNvPr>
          <p:cNvCxnSpPr>
            <a:cxnSpLocks/>
          </p:cNvCxnSpPr>
          <p:nvPr/>
        </p:nvCxnSpPr>
        <p:spPr>
          <a:xfrm>
            <a:off x="4591929" y="3560615"/>
            <a:ext cx="642495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250C349-739F-437B-9CB0-1EDFB0A49793}"/>
              </a:ext>
            </a:extLst>
          </p:cNvPr>
          <p:cNvCxnSpPr>
            <a:cxnSpLocks/>
          </p:cNvCxnSpPr>
          <p:nvPr/>
        </p:nvCxnSpPr>
        <p:spPr>
          <a:xfrm flipH="1">
            <a:off x="6359236" y="2939761"/>
            <a:ext cx="1144724" cy="464124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AE54A73-0947-4AA5-AAC3-ABBF639158AE}"/>
              </a:ext>
            </a:extLst>
          </p:cNvPr>
          <p:cNvCxnSpPr>
            <a:cxnSpLocks/>
            <a:stCxn id="16" idx="1"/>
          </p:cNvCxnSpPr>
          <p:nvPr/>
        </p:nvCxnSpPr>
        <p:spPr>
          <a:xfrm flipH="1">
            <a:off x="7006082" y="3575337"/>
            <a:ext cx="497878" cy="6061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DE2C93E-1F4F-4834-9009-D384ADBD56BF}"/>
              </a:ext>
            </a:extLst>
          </p:cNvPr>
          <p:cNvCxnSpPr>
            <a:cxnSpLocks/>
          </p:cNvCxnSpPr>
          <p:nvPr/>
        </p:nvCxnSpPr>
        <p:spPr>
          <a:xfrm flipV="1">
            <a:off x="5735782" y="4187536"/>
            <a:ext cx="0" cy="320385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F3B3CA64-6C5B-4593-98D9-8410898A6F7F}"/>
              </a:ext>
            </a:extLst>
          </p:cNvPr>
          <p:cNvCxnSpPr>
            <a:cxnSpLocks/>
          </p:cNvCxnSpPr>
          <p:nvPr/>
        </p:nvCxnSpPr>
        <p:spPr>
          <a:xfrm>
            <a:off x="5569527" y="6353178"/>
            <a:ext cx="346364" cy="286613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C3ECBBE-57B7-4452-84DA-9BDC6003EE07}"/>
              </a:ext>
            </a:extLst>
          </p:cNvPr>
          <p:cNvCxnSpPr>
            <a:cxnSpLocks/>
          </p:cNvCxnSpPr>
          <p:nvPr/>
        </p:nvCxnSpPr>
        <p:spPr>
          <a:xfrm flipH="1">
            <a:off x="872836" y="6353178"/>
            <a:ext cx="445063" cy="286613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AC2A13AA-9D63-4E2D-A03B-78735D99BD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205" y="2768310"/>
            <a:ext cx="2400318" cy="323852"/>
          </a:xfrm>
          <a:prstGeom prst="rect">
            <a:avLst/>
          </a:prstGeom>
          <a:ln>
            <a:solidFill>
              <a:srgbClr val="00B0F0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04FCA71-2FAF-4005-90DE-8A807AEFFEE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6158" y="3428999"/>
            <a:ext cx="2038365" cy="323852"/>
          </a:xfrm>
          <a:prstGeom prst="rect">
            <a:avLst/>
          </a:prstGeom>
          <a:ln>
            <a:solidFill>
              <a:srgbClr val="00B0F0"/>
            </a:solidFill>
          </a:ln>
        </p:spPr>
      </p:pic>
      <p:pic>
        <p:nvPicPr>
          <p:cNvPr id="14" name="Picture 13" descr="A picture containing object&#10;&#10;Description automatically generated">
            <a:extLst>
              <a:ext uri="{FF2B5EF4-FFF2-40B4-BE49-F238E27FC236}">
                <a16:creationId xmlns:a16="http://schemas.microsoft.com/office/drawing/2014/main" id="{991824F0-9476-4797-B412-C77A3FC7BB7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3960" y="2768310"/>
            <a:ext cx="2171716" cy="342903"/>
          </a:xfrm>
          <a:prstGeom prst="rect">
            <a:avLst/>
          </a:prstGeom>
          <a:ln>
            <a:solidFill>
              <a:srgbClr val="00B0F0"/>
            </a:solidFill>
          </a:ln>
        </p:spPr>
      </p:pic>
      <p:pic>
        <p:nvPicPr>
          <p:cNvPr id="16" name="Picture 15" descr="A close up of a logo&#10;&#10;Description automatically generated">
            <a:extLst>
              <a:ext uri="{FF2B5EF4-FFF2-40B4-BE49-F238E27FC236}">
                <a16:creationId xmlns:a16="http://schemas.microsoft.com/office/drawing/2014/main" id="{8391BABD-8C72-4669-9A5F-24F0183A510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3960" y="3403885"/>
            <a:ext cx="1390660" cy="342903"/>
          </a:xfrm>
          <a:prstGeom prst="rect">
            <a:avLst/>
          </a:prstGeom>
          <a:ln>
            <a:solidFill>
              <a:srgbClr val="00B0F0"/>
            </a:solidFill>
          </a:ln>
        </p:spPr>
      </p:pic>
      <p:pic>
        <p:nvPicPr>
          <p:cNvPr id="18" name="Picture 17" descr="A close up of a logo&#10;&#10;Description automatically generated">
            <a:extLst>
              <a:ext uri="{FF2B5EF4-FFF2-40B4-BE49-F238E27FC236}">
                <a16:creationId xmlns:a16="http://schemas.microsoft.com/office/drawing/2014/main" id="{C67C5CFF-89F0-4F66-82AD-6741A279EE8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242" y="4507921"/>
            <a:ext cx="2095515" cy="419103"/>
          </a:xfrm>
          <a:prstGeom prst="rect">
            <a:avLst/>
          </a:prstGeom>
          <a:ln>
            <a:solidFill>
              <a:srgbClr val="00B0F0"/>
            </a:solidFill>
          </a:ln>
        </p:spPr>
      </p:pic>
      <p:pic>
        <p:nvPicPr>
          <p:cNvPr id="20" name="Picture 19" descr="A close up of a logo&#10;&#10;Description automatically generated">
            <a:extLst>
              <a:ext uri="{FF2B5EF4-FFF2-40B4-BE49-F238E27FC236}">
                <a16:creationId xmlns:a16="http://schemas.microsoft.com/office/drawing/2014/main" id="{69C8B41E-AA3C-4A7C-8CAD-C78843F32AD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241" y="5977370"/>
            <a:ext cx="2095515" cy="323852"/>
          </a:xfrm>
          <a:prstGeom prst="rect">
            <a:avLst/>
          </a:prstGeom>
          <a:ln>
            <a:solidFill>
              <a:srgbClr val="00B0F0"/>
            </a:solidFill>
          </a:ln>
        </p:spPr>
      </p:pic>
      <p:pic>
        <p:nvPicPr>
          <p:cNvPr id="22" name="Picture 21" descr="A close up of a logo&#10;&#10;Description automatically generated">
            <a:extLst>
              <a:ext uri="{FF2B5EF4-FFF2-40B4-BE49-F238E27FC236}">
                <a16:creationId xmlns:a16="http://schemas.microsoft.com/office/drawing/2014/main" id="{5CB1253A-11C0-4020-B447-270746626F5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592" y="5977370"/>
            <a:ext cx="1752613" cy="323852"/>
          </a:xfrm>
          <a:prstGeom prst="rect">
            <a:avLst/>
          </a:prstGeom>
          <a:ln>
            <a:solidFill>
              <a:srgbClr val="00B0F0"/>
            </a:solidFill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D74DAD9-0F72-48B6-BE49-05CF55B803CD}"/>
              </a:ext>
            </a:extLst>
          </p:cNvPr>
          <p:cNvSpPr txBox="1"/>
          <p:nvPr/>
        </p:nvSpPr>
        <p:spPr>
          <a:xfrm>
            <a:off x="4633452" y="0"/>
            <a:ext cx="2925096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&lt;- </a:t>
            </a:r>
            <a:r>
              <a:rPr lang="en-US" sz="1400" dirty="0">
                <a:hlinkClick r:id="rId11" action="ppaction://hlinksldjump"/>
              </a:rPr>
              <a:t>Back to Table of Contents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0157410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8BB55F7-DE65-47E8-A18C-4A539FD701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65" t="25303" r="1" b="23182"/>
          <a:stretch/>
        </p:blipFill>
        <p:spPr>
          <a:xfrm>
            <a:off x="-10274" y="-10391"/>
            <a:ext cx="12220556" cy="6868391"/>
          </a:xfrm>
          <a:prstGeom prst="rect">
            <a:avLst/>
          </a:prstGeom>
        </p:spPr>
      </p:pic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54A213E9-C4F3-4872-B4CA-0507E8A4C4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1530" y="461529"/>
            <a:ext cx="3008939" cy="587953"/>
          </a:xfrm>
          <a:prstGeom prst="rect">
            <a:avLst/>
          </a:prstGeom>
          <a:ln>
            <a:solidFill>
              <a:srgbClr val="00B0F0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B14370C-F0EE-40AB-B758-C8F5272D8E29}"/>
              </a:ext>
            </a:extLst>
          </p:cNvPr>
          <p:cNvSpPr txBox="1"/>
          <p:nvPr/>
        </p:nvSpPr>
        <p:spPr>
          <a:xfrm>
            <a:off x="4633452" y="0"/>
            <a:ext cx="2925096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&lt;- </a:t>
            </a:r>
            <a:r>
              <a:rPr lang="en-US" sz="1400" dirty="0">
                <a:hlinkClick r:id="rId4" action="ppaction://hlinksldjump"/>
              </a:rPr>
              <a:t>Back to Table of Contents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9434717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4E9659C-494F-4D23-BE99-C3BC4D21FE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303" b="23182"/>
          <a:stretch/>
        </p:blipFill>
        <p:spPr>
          <a:xfrm>
            <a:off x="0" y="0"/>
            <a:ext cx="12192000" cy="685676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F89D3ED-3DB4-4AC4-97FA-201CB7ACD9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2841" y="482309"/>
            <a:ext cx="4066318" cy="576061"/>
          </a:xfrm>
          <a:prstGeom prst="rect">
            <a:avLst/>
          </a:prstGeom>
          <a:ln>
            <a:solidFill>
              <a:srgbClr val="00B0F0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0801610-CA06-45B6-AAA7-A18F5D076846}"/>
              </a:ext>
            </a:extLst>
          </p:cNvPr>
          <p:cNvSpPr txBox="1"/>
          <p:nvPr/>
        </p:nvSpPr>
        <p:spPr>
          <a:xfrm>
            <a:off x="4633452" y="0"/>
            <a:ext cx="2925096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&lt;- </a:t>
            </a:r>
            <a:r>
              <a:rPr lang="en-US" sz="1400" dirty="0">
                <a:hlinkClick r:id="rId4" action="ppaction://hlinksldjump"/>
              </a:rPr>
              <a:t>Back to Table of Contents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2178794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D906215-D32A-4942-9583-6AE2D32AD0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591" b="23413"/>
          <a:stretch/>
        </p:blipFill>
        <p:spPr>
          <a:xfrm>
            <a:off x="0" y="0"/>
            <a:ext cx="12385964" cy="6895732"/>
          </a:xfrm>
          <a:prstGeom prst="rect">
            <a:avLst/>
          </a:prstGeom>
        </p:spPr>
      </p:pic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C8FE0264-D2E7-4910-A4A6-0638313D62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1454" y="499685"/>
            <a:ext cx="5669091" cy="579101"/>
          </a:xfrm>
          <a:prstGeom prst="rect">
            <a:avLst/>
          </a:prstGeom>
          <a:ln>
            <a:solidFill>
              <a:srgbClr val="00B0F0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74122E7-C7B2-4DE5-B6DB-5CB1711C83F8}"/>
              </a:ext>
            </a:extLst>
          </p:cNvPr>
          <p:cNvSpPr txBox="1"/>
          <p:nvPr/>
        </p:nvSpPr>
        <p:spPr>
          <a:xfrm>
            <a:off x="4633452" y="0"/>
            <a:ext cx="2925096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&lt;- </a:t>
            </a:r>
            <a:r>
              <a:rPr lang="en-US" sz="1400" dirty="0">
                <a:hlinkClick r:id="rId4" action="ppaction://hlinksldjump"/>
              </a:rPr>
              <a:t>Back to Table of Contents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2801270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D4C9FE3-057F-4F8D-88E0-EF3C04B8CD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303" b="23788"/>
          <a:stretch/>
        </p:blipFill>
        <p:spPr>
          <a:xfrm>
            <a:off x="0" y="0"/>
            <a:ext cx="12339375" cy="6858000"/>
          </a:xfrm>
          <a:prstGeom prst="rect">
            <a:avLst/>
          </a:prstGeom>
        </p:spPr>
      </p:pic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04062271-0CBE-4386-A9F7-33B4C6FE0F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0487" y="5937644"/>
            <a:ext cx="1300172" cy="366715"/>
          </a:xfrm>
          <a:prstGeom prst="rect">
            <a:avLst/>
          </a:prstGeom>
          <a:ln>
            <a:solidFill>
              <a:srgbClr val="00B0F0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6417357-D146-48D0-A20C-D9774A0032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8768" y="4825976"/>
            <a:ext cx="1838338" cy="309565"/>
          </a:xfrm>
          <a:prstGeom prst="rect">
            <a:avLst/>
          </a:prstGeom>
          <a:ln>
            <a:solidFill>
              <a:srgbClr val="00B0F0"/>
            </a:solidFill>
          </a:ln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CB54F5B-2024-4B40-9846-F44996AA1D87}"/>
              </a:ext>
            </a:extLst>
          </p:cNvPr>
          <p:cNvCxnSpPr>
            <a:cxnSpLocks/>
          </p:cNvCxnSpPr>
          <p:nvPr/>
        </p:nvCxnSpPr>
        <p:spPr>
          <a:xfrm flipH="1">
            <a:off x="5239820" y="2681258"/>
            <a:ext cx="1067566" cy="607038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871DB72-F7E2-4ACF-ACE7-CE28BF932740}"/>
              </a:ext>
            </a:extLst>
          </p:cNvPr>
          <p:cNvCxnSpPr>
            <a:cxnSpLocks/>
          </p:cNvCxnSpPr>
          <p:nvPr/>
        </p:nvCxnSpPr>
        <p:spPr>
          <a:xfrm>
            <a:off x="5794438" y="5774696"/>
            <a:ext cx="211507" cy="869338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17EA714-696E-4102-9781-29E879F2BAE1}"/>
              </a:ext>
            </a:extLst>
          </p:cNvPr>
          <p:cNvCxnSpPr>
            <a:cxnSpLocks/>
          </p:cNvCxnSpPr>
          <p:nvPr/>
        </p:nvCxnSpPr>
        <p:spPr>
          <a:xfrm flipH="1">
            <a:off x="6680493" y="6304359"/>
            <a:ext cx="295660" cy="339675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B597561-2277-4FFC-A64A-B3A0B5C67F71}"/>
              </a:ext>
            </a:extLst>
          </p:cNvPr>
          <p:cNvCxnSpPr>
            <a:cxnSpLocks/>
          </p:cNvCxnSpPr>
          <p:nvPr/>
        </p:nvCxnSpPr>
        <p:spPr>
          <a:xfrm>
            <a:off x="10582382" y="6344292"/>
            <a:ext cx="418126" cy="299742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2D9BF9B-F904-4C98-80D8-C4332F356586}"/>
              </a:ext>
            </a:extLst>
          </p:cNvPr>
          <p:cNvCxnSpPr>
            <a:cxnSpLocks/>
          </p:cNvCxnSpPr>
          <p:nvPr/>
        </p:nvCxnSpPr>
        <p:spPr>
          <a:xfrm>
            <a:off x="11274136" y="5729938"/>
            <a:ext cx="115925" cy="872346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C5BFF4C2-6A6E-4F19-8BA2-D422122B85B5}"/>
              </a:ext>
            </a:extLst>
          </p:cNvPr>
          <p:cNvCxnSpPr>
            <a:cxnSpLocks/>
          </p:cNvCxnSpPr>
          <p:nvPr/>
        </p:nvCxnSpPr>
        <p:spPr>
          <a:xfrm>
            <a:off x="11912316" y="5155903"/>
            <a:ext cx="43262" cy="1418943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DE40575-0C76-4FBF-98EE-0FB075A5178D}"/>
              </a:ext>
            </a:extLst>
          </p:cNvPr>
          <p:cNvCxnSpPr>
            <a:cxnSpLocks/>
          </p:cNvCxnSpPr>
          <p:nvPr/>
        </p:nvCxnSpPr>
        <p:spPr>
          <a:xfrm flipH="1" flipV="1">
            <a:off x="4904302" y="237147"/>
            <a:ext cx="377190" cy="733762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4AFCA52-F95E-4048-B300-E68A4EFA40E6}"/>
              </a:ext>
            </a:extLst>
          </p:cNvPr>
          <p:cNvCxnSpPr>
            <a:cxnSpLocks/>
          </p:cNvCxnSpPr>
          <p:nvPr/>
        </p:nvCxnSpPr>
        <p:spPr>
          <a:xfrm flipV="1">
            <a:off x="11955578" y="224705"/>
            <a:ext cx="161528" cy="110379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7475F40B-DE2D-4519-8C5B-4E51960B92B1}"/>
              </a:ext>
            </a:extLst>
          </p:cNvPr>
          <p:cNvCxnSpPr>
            <a:cxnSpLocks/>
          </p:cNvCxnSpPr>
          <p:nvPr/>
        </p:nvCxnSpPr>
        <p:spPr>
          <a:xfrm flipV="1">
            <a:off x="11311121" y="237147"/>
            <a:ext cx="327567" cy="393407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507E5BB2-9B6D-4192-9699-2AEAFE9BBD67}"/>
              </a:ext>
            </a:extLst>
          </p:cNvPr>
          <p:cNvCxnSpPr>
            <a:cxnSpLocks/>
          </p:cNvCxnSpPr>
          <p:nvPr/>
        </p:nvCxnSpPr>
        <p:spPr>
          <a:xfrm flipV="1">
            <a:off x="4063429" y="237148"/>
            <a:ext cx="415300" cy="350543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 descr="A picture containing object&#10;&#10;Description automatically generated">
            <a:extLst>
              <a:ext uri="{FF2B5EF4-FFF2-40B4-BE49-F238E27FC236}">
                <a16:creationId xmlns:a16="http://schemas.microsoft.com/office/drawing/2014/main" id="{5BE4E813-3464-432A-9FC3-2284BB14CE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8777" y="587691"/>
            <a:ext cx="2171716" cy="338140"/>
          </a:xfrm>
          <a:prstGeom prst="rect">
            <a:avLst/>
          </a:prstGeom>
          <a:ln>
            <a:solidFill>
              <a:srgbClr val="00B0F0"/>
            </a:solidFill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C840284-7047-4995-94D6-048C16EC80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7246" y="977284"/>
            <a:ext cx="1081095" cy="295277"/>
          </a:xfrm>
          <a:prstGeom prst="rect">
            <a:avLst/>
          </a:prstGeom>
          <a:ln>
            <a:solidFill>
              <a:srgbClr val="00B0F0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9836BFE-A282-478A-9BAB-E226491FD54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9406" y="5461071"/>
            <a:ext cx="1066808" cy="300040"/>
          </a:xfrm>
          <a:prstGeom prst="rect">
            <a:avLst/>
          </a:prstGeom>
          <a:ln>
            <a:solidFill>
              <a:srgbClr val="00B0F0"/>
            </a:solidFill>
          </a:ln>
        </p:spPr>
      </p:pic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8BFBF7B4-EBF6-4B09-B9E1-81C7ECCDAD3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1919" y="2317387"/>
            <a:ext cx="1890935" cy="363871"/>
          </a:xfrm>
          <a:prstGeom prst="rect">
            <a:avLst/>
          </a:prstGeom>
          <a:ln>
            <a:solidFill>
              <a:srgbClr val="00B0F0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942AE52-63C6-415B-B104-26CCD4C35BB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9287" y="5942406"/>
            <a:ext cx="1143008" cy="361953"/>
          </a:xfrm>
          <a:prstGeom prst="rect">
            <a:avLst/>
          </a:prstGeom>
          <a:ln>
            <a:solidFill>
              <a:srgbClr val="00B0F0"/>
            </a:solidFill>
          </a:ln>
        </p:spPr>
      </p:pic>
      <p:pic>
        <p:nvPicPr>
          <p:cNvPr id="18" name="Picture 17" descr="A picture containing object&#10;&#10;Description automatically generated">
            <a:extLst>
              <a:ext uri="{FF2B5EF4-FFF2-40B4-BE49-F238E27FC236}">
                <a16:creationId xmlns:a16="http://schemas.microsoft.com/office/drawing/2014/main" id="{B48297CC-3D5F-4BC5-A41D-4E68BC2B803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1339" y="630554"/>
            <a:ext cx="2857521" cy="295277"/>
          </a:xfrm>
          <a:prstGeom prst="rect">
            <a:avLst/>
          </a:prstGeom>
          <a:ln>
            <a:solidFill>
              <a:srgbClr val="00B0F0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F4C623E-1C61-4206-92CB-9505C91666A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2861" y="1328495"/>
            <a:ext cx="1614499" cy="328615"/>
          </a:xfrm>
          <a:prstGeom prst="rect">
            <a:avLst/>
          </a:prstGeom>
          <a:ln>
            <a:solidFill>
              <a:srgbClr val="00B0F0"/>
            </a:solidFill>
          </a:ln>
        </p:spPr>
      </p:pic>
      <p:pic>
        <p:nvPicPr>
          <p:cNvPr id="70" name="Picture 69" descr="A close up of a logo&#10;&#10;Description automatically generated">
            <a:extLst>
              <a:ext uri="{FF2B5EF4-FFF2-40B4-BE49-F238E27FC236}">
                <a16:creationId xmlns:a16="http://schemas.microsoft.com/office/drawing/2014/main" id="{93442F74-B2E7-41F9-B698-6A9AE796798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7881" y="5386120"/>
            <a:ext cx="1466861" cy="323852"/>
          </a:xfrm>
          <a:prstGeom prst="rect">
            <a:avLst/>
          </a:prstGeom>
          <a:ln>
            <a:solidFill>
              <a:srgbClr val="00B0F0"/>
            </a:solidFill>
          </a:ln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DC43424C-C83E-49A5-A0F9-21CD96875EE3}"/>
              </a:ext>
            </a:extLst>
          </p:cNvPr>
          <p:cNvSpPr txBox="1"/>
          <p:nvPr/>
        </p:nvSpPr>
        <p:spPr>
          <a:xfrm>
            <a:off x="6118064" y="0"/>
            <a:ext cx="2925096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&lt;- </a:t>
            </a:r>
            <a:r>
              <a:rPr lang="en-US" sz="1400" dirty="0">
                <a:hlinkClick r:id="rId13" action="ppaction://hlinksldjump"/>
              </a:rPr>
              <a:t>Back to Table of Contents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8798435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CF24A95-5F5E-4A4A-8F25-8B777F879E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697" b="23182"/>
          <a:stretch/>
        </p:blipFill>
        <p:spPr>
          <a:xfrm>
            <a:off x="0" y="0"/>
            <a:ext cx="12192000" cy="6937428"/>
          </a:xfrm>
          <a:prstGeom prst="rect">
            <a:avLst/>
          </a:prstGeom>
        </p:spPr>
      </p:pic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09AC475F-A390-442E-86F7-2F45BE1915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6177" y="814818"/>
            <a:ext cx="1999645" cy="629517"/>
          </a:xfrm>
          <a:prstGeom prst="rect">
            <a:avLst/>
          </a:prstGeom>
          <a:ln>
            <a:solidFill>
              <a:srgbClr val="00B0F0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B4EA28A-BDF8-4CCE-B2CC-CB1E8B3241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342" y="5948800"/>
            <a:ext cx="3143273" cy="552454"/>
          </a:xfrm>
          <a:prstGeom prst="rect">
            <a:avLst/>
          </a:prstGeom>
          <a:ln>
            <a:solidFill>
              <a:srgbClr val="00B0F0"/>
            </a:solidFill>
          </a:ln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6FADFE7-056D-4C89-AE2F-F7CB48106174}"/>
              </a:ext>
            </a:extLst>
          </p:cNvPr>
          <p:cNvCxnSpPr>
            <a:cxnSpLocks/>
          </p:cNvCxnSpPr>
          <p:nvPr/>
        </p:nvCxnSpPr>
        <p:spPr>
          <a:xfrm flipV="1">
            <a:off x="3795590" y="6099464"/>
            <a:ext cx="0" cy="837965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2D9C19B4-71F8-4C9E-873A-45CBCF078F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8055" y="5986900"/>
            <a:ext cx="2971822" cy="514354"/>
          </a:xfrm>
          <a:prstGeom prst="rect">
            <a:avLst/>
          </a:prstGeom>
          <a:ln>
            <a:solidFill>
              <a:srgbClr val="00B0F0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78651FD-AE66-4E30-B012-7F867BD261E8}"/>
              </a:ext>
            </a:extLst>
          </p:cNvPr>
          <p:cNvSpPr txBox="1"/>
          <p:nvPr/>
        </p:nvSpPr>
        <p:spPr>
          <a:xfrm>
            <a:off x="4633452" y="0"/>
            <a:ext cx="2925096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&lt;- </a:t>
            </a:r>
            <a:r>
              <a:rPr lang="en-US" sz="1400" dirty="0">
                <a:hlinkClick r:id="rId6" action="ppaction://hlinksldjump"/>
              </a:rPr>
              <a:t>Back to Table of Contents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9224808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6E59B9B-3AF1-415E-8F3D-0FD546D429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303" b="23182"/>
          <a:stretch/>
        </p:blipFill>
        <p:spPr>
          <a:xfrm>
            <a:off x="0" y="0"/>
            <a:ext cx="12192000" cy="685676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1886180-4399-4130-B730-F915C2859E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120" y="870240"/>
            <a:ext cx="9178528" cy="4959060"/>
          </a:xfrm>
          <a:prstGeom prst="rect">
            <a:avLst/>
          </a:prstGeom>
        </p:spPr>
      </p:pic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0154D68B-2297-4EDD-9AE0-AD5E77DE4F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2476" y="1408210"/>
            <a:ext cx="4109611" cy="747203"/>
          </a:xfrm>
          <a:prstGeom prst="rect">
            <a:avLst/>
          </a:prstGeom>
          <a:ln>
            <a:solidFill>
              <a:srgbClr val="00B0F0"/>
            </a:solidFill>
          </a:ln>
        </p:spPr>
      </p:pic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D7619ED9-880A-4252-91DD-EF42C0E5A7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6748" y="106503"/>
            <a:ext cx="3009922" cy="742955"/>
          </a:xfrm>
          <a:prstGeom prst="rect">
            <a:avLst/>
          </a:prstGeom>
          <a:ln>
            <a:solidFill>
              <a:srgbClr val="00B0F0"/>
            </a:solidFill>
          </a:ln>
        </p:spPr>
      </p:pic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89E8B05C-0D72-4D2B-B82D-65167D35FEB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7142" y="1151033"/>
            <a:ext cx="2647969" cy="514354"/>
          </a:xfrm>
          <a:prstGeom prst="rect">
            <a:avLst/>
          </a:prstGeom>
          <a:ln>
            <a:solidFill>
              <a:srgbClr val="00B0F0"/>
            </a:solidFill>
          </a:ln>
        </p:spPr>
      </p:pic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E7AC9E51-DAB3-46A6-8398-0A67E9B134A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2838" y="2427460"/>
            <a:ext cx="2819421" cy="571504"/>
          </a:xfrm>
          <a:prstGeom prst="rect">
            <a:avLst/>
          </a:prstGeom>
          <a:ln>
            <a:solidFill>
              <a:srgbClr val="00B0F0"/>
            </a:solidFill>
          </a:ln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1A0DA3B-2132-416E-A7C3-9FF5419DDE38}"/>
              </a:ext>
            </a:extLst>
          </p:cNvPr>
          <p:cNvSpPr/>
          <p:nvPr/>
        </p:nvSpPr>
        <p:spPr>
          <a:xfrm>
            <a:off x="3397816" y="3062010"/>
            <a:ext cx="2909466" cy="1655462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B49002E-2770-4A90-82D2-75F49A114776}"/>
              </a:ext>
            </a:extLst>
          </p:cNvPr>
          <p:cNvCxnSpPr>
            <a:cxnSpLocks/>
          </p:cNvCxnSpPr>
          <p:nvPr/>
        </p:nvCxnSpPr>
        <p:spPr>
          <a:xfrm flipV="1">
            <a:off x="11152354" y="721618"/>
            <a:ext cx="0" cy="429415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C8D2615-DC5C-44EE-8DF6-3A0F189F4FFE}"/>
              </a:ext>
            </a:extLst>
          </p:cNvPr>
          <p:cNvCxnSpPr>
            <a:cxnSpLocks/>
          </p:cNvCxnSpPr>
          <p:nvPr/>
        </p:nvCxnSpPr>
        <p:spPr>
          <a:xfrm>
            <a:off x="10694648" y="127285"/>
            <a:ext cx="831779" cy="1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24B1C64-AD58-4688-A166-9D99FF427373}"/>
              </a:ext>
            </a:extLst>
          </p:cNvPr>
          <p:cNvSpPr txBox="1"/>
          <p:nvPr/>
        </p:nvSpPr>
        <p:spPr>
          <a:xfrm>
            <a:off x="4633452" y="0"/>
            <a:ext cx="2925096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&lt;- </a:t>
            </a:r>
            <a:r>
              <a:rPr lang="en-US" sz="1400" dirty="0">
                <a:hlinkClick r:id="rId8" action="ppaction://hlinksldjump"/>
              </a:rPr>
              <a:t>Back to Table of Contents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5497848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175</Words>
  <Application>Microsoft Office PowerPoint</Application>
  <PresentationFormat>Widescreen</PresentationFormat>
  <Paragraphs>26</Paragraphs>
  <Slides>17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Calibri</vt:lpstr>
      <vt:lpstr>Calibri Light</vt:lpstr>
      <vt:lpstr>Segoe UI</vt:lpstr>
      <vt:lpstr>Segoe UI Semibold</vt:lpstr>
      <vt:lpstr>Office Theme</vt:lpstr>
      <vt:lpstr>PowerPoint Presentation</vt:lpstr>
      <vt:lpstr>Table of contents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2019-07-10T16:57:21Z</dcterms:created>
  <dcterms:modified xsi:type="dcterms:W3CDTF">2019-07-10T16:58:46Z</dcterms:modified>
</cp:coreProperties>
</file>